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1" clrIdx="0"/>
  <p:cmAuthor id="1" name="Administrator" initials="Comment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85" autoAdjust="0"/>
    <p:restoredTop sz="94671" autoAdjust="0"/>
  </p:normalViewPr>
  <p:slideViewPr>
    <p:cSldViewPr snapToGrid="0">
      <p:cViewPr varScale="1">
        <p:scale>
          <a:sx n="71" d="100"/>
          <a:sy n="71" d="100"/>
        </p:scale>
        <p:origin x="-52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3-04T19:23:39.812" idx="1">
    <p:pos x="5328" y="1342"/>
    <p:text/>
  </p:cm>
  <p:cm authorId="1" dt="2017-03-04T19:23:45.562" idx="2">
    <p:pos x="4210" y="2473"/>
    <p:text/>
  </p:cm>
  <p:cm authorId="1" dt="2017-03-04T19:23:48.437" idx="3">
    <p:pos x="10" y="10"/>
    <p:text/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3-04T19:24:27.218" idx="4">
    <p:pos x="2448" y="1033"/>
    <p:text/>
  </p:cm>
  <p:cm authorId="1" dt="2017-03-04T19:24:29.453" idx="5">
    <p:pos x="2380" y="2753"/>
    <p:text/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3-04T19:24:42.343" idx="6">
    <p:pos x="4091" y="1711"/>
    <p:text/>
  </p:cm>
  <p:cm authorId="1" dt="2017-03-04T19:24:45.406" idx="7">
    <p:pos x="2287" y="2812"/>
    <p:text/>
  </p:cm>
  <p:cm authorId="1" dt="2017-03-04T19:24:47.593" idx="8">
    <p:pos x="4650" y="313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611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01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335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415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09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970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821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122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349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987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184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2437F-ED8F-4519-90FF-56A2FCBA0866}" type="datetimeFigureOut">
              <a:rPr lang="en-US" smtClean="0"/>
              <a:t>3/4/2017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53B0B-9138-447E-8847-606C1BAC3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141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Life</a:t>
            </a:r>
            <a:r>
              <a:rPr lang="en-US" baseline="0" dirty="0" smtClean="0"/>
              <a:t> Through the Eyes of a Camel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Traveling</a:t>
            </a:r>
            <a:r>
              <a:rPr lang="en-US" baseline="0" dirty="0" smtClean="0"/>
              <a:t> via Camel Train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375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Planning the Tour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involved?</a:t>
            </a:r>
          </a:p>
          <a:p>
            <a:r>
              <a:rPr lang="en-US" dirty="0" smtClean="0"/>
              <a:t>How much are these tours?</a:t>
            </a:r>
          </a:p>
          <a:p>
            <a:r>
              <a:rPr lang="en-US" dirty="0" smtClean="0"/>
              <a:t>How do they compare</a:t>
            </a:r>
            <a:r>
              <a:rPr lang="en-US" baseline="0" dirty="0" smtClean="0"/>
              <a:t> to other adventures?</a:t>
            </a:r>
          </a:p>
          <a:p>
            <a:r>
              <a:rPr lang="en-US" baseline="0" dirty="0" smtClean="0"/>
              <a:t>What’s different than a regular sight-seeing tour?</a:t>
            </a:r>
          </a:p>
          <a:p>
            <a:r>
              <a:rPr lang="en-US" baseline="0" dirty="0" smtClean="0"/>
              <a:t>Who runs these?</a:t>
            </a:r>
          </a:p>
          <a:p>
            <a:r>
              <a:rPr lang="en-US" baseline="0" dirty="0" smtClean="0"/>
              <a:t>What about references?</a:t>
            </a:r>
          </a:p>
        </p:txBody>
      </p:sp>
    </p:spTree>
    <p:extLst>
      <p:ext uri="{BB962C8B-B14F-4D97-AF65-F5344CB8AC3E}">
        <p14:creationId xmlns:p14="http://schemas.microsoft.com/office/powerpoint/2010/main" val="392084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Looking at Tour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Destinations</a:t>
            </a:r>
          </a:p>
          <a:p>
            <a:r>
              <a:rPr lang="en-US" dirty="0" smtClean="0"/>
              <a:t>Time frame</a:t>
            </a:r>
          </a:p>
          <a:p>
            <a:r>
              <a:rPr lang="en-US" dirty="0" smtClean="0"/>
              <a:t>Travel considerations to and from</a:t>
            </a:r>
          </a:p>
          <a:p>
            <a:r>
              <a:rPr lang="en-US" dirty="0" smtClean="0"/>
              <a:t>Extra expenses</a:t>
            </a:r>
          </a:p>
          <a:p>
            <a:r>
              <a:rPr lang="en-US" dirty="0" smtClean="0"/>
              <a:t>What else comes with the tour</a:t>
            </a:r>
          </a:p>
          <a:p>
            <a:r>
              <a:rPr lang="en-US" dirty="0" smtClean="0"/>
              <a:t>Language issues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01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70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Life Through the Eyes of a Camel</vt:lpstr>
      <vt:lpstr>Planning the Tour</vt:lpstr>
      <vt:lpstr>Looking at Tour Options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McSweeney</dc:creator>
  <cp:lastModifiedBy>Administrator</cp:lastModifiedBy>
  <cp:revision>7</cp:revision>
  <dcterms:created xsi:type="dcterms:W3CDTF">2012-04-17T18:45:22Z</dcterms:created>
  <dcterms:modified xsi:type="dcterms:W3CDTF">2017-03-04T12:26:10Z</dcterms:modified>
</cp:coreProperties>
</file>